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A7B8AF76-E390-4576-89CA-70193418143D}" type="datetimeFigureOut">
              <a:rPr lang="en-US" smtClean="0"/>
              <a:pPr/>
              <a:t>8/7/2013</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17DC005D-CA83-4BD0-9597-153493AD651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7B8AF76-E390-4576-89CA-70193418143D}" type="datetimeFigureOut">
              <a:rPr lang="en-US" smtClean="0"/>
              <a:pPr/>
              <a:t>8/7/2013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DC005D-CA83-4BD0-9597-153493AD651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A7B8AF76-E390-4576-89CA-70193418143D}" type="datetimeFigureOut">
              <a:rPr lang="en-US" smtClean="0"/>
              <a:pPr/>
              <a:t>8/7/2013</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17DC005D-CA83-4BD0-9597-153493AD651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A7B8AF76-E390-4576-89CA-70193418143D}" type="datetimeFigureOut">
              <a:rPr lang="en-US" smtClean="0"/>
              <a:pPr/>
              <a:t>8/7/2013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17DC005D-CA83-4BD0-9597-153493AD651B}"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A7B8AF76-E390-4576-89CA-70193418143D}" type="datetimeFigureOut">
              <a:rPr lang="en-US" smtClean="0"/>
              <a:pPr/>
              <a:t>8/7/2013</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17DC005D-CA83-4BD0-9597-153493AD651B}"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A7B8AF76-E390-4576-89CA-70193418143D}" type="datetimeFigureOut">
              <a:rPr lang="en-US" smtClean="0"/>
              <a:pPr/>
              <a:t>8/7/2013</a:t>
            </a:fld>
            <a:endParaRPr lang="en-US"/>
          </a:p>
        </p:txBody>
      </p:sp>
      <p:sp>
        <p:nvSpPr>
          <p:cNvPr id="10" name="Slide Number Placeholder 9"/>
          <p:cNvSpPr>
            <a:spLocks noGrp="1"/>
          </p:cNvSpPr>
          <p:nvPr>
            <p:ph type="sldNum" sz="quarter" idx="16"/>
          </p:nvPr>
        </p:nvSpPr>
        <p:spPr/>
        <p:txBody>
          <a:bodyPr rtlCol="0"/>
          <a:lstStyle/>
          <a:p>
            <a:fld id="{17DC005D-CA83-4BD0-9597-153493AD651B}"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A7B8AF76-E390-4576-89CA-70193418143D}" type="datetimeFigureOut">
              <a:rPr lang="en-US" smtClean="0"/>
              <a:pPr/>
              <a:t>8/7/2013</a:t>
            </a:fld>
            <a:endParaRPr lang="en-US"/>
          </a:p>
        </p:txBody>
      </p:sp>
      <p:sp>
        <p:nvSpPr>
          <p:cNvPr id="12" name="Slide Number Placeholder 11"/>
          <p:cNvSpPr>
            <a:spLocks noGrp="1"/>
          </p:cNvSpPr>
          <p:nvPr>
            <p:ph type="sldNum" sz="quarter" idx="16"/>
          </p:nvPr>
        </p:nvSpPr>
        <p:spPr/>
        <p:txBody>
          <a:bodyPr rtlCol="0"/>
          <a:lstStyle/>
          <a:p>
            <a:fld id="{17DC005D-CA83-4BD0-9597-153493AD651B}"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7B8AF76-E390-4576-89CA-70193418143D}" type="datetimeFigureOut">
              <a:rPr lang="en-US" smtClean="0"/>
              <a:pPr/>
              <a:t>8/7/2013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17DC005D-CA83-4BD0-9597-153493AD651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B8AF76-E390-4576-89CA-70193418143D}" type="datetimeFigureOut">
              <a:rPr lang="en-US" smtClean="0"/>
              <a:pPr/>
              <a:t>8/7/2013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17DC005D-CA83-4BD0-9597-153493AD651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A7B8AF76-E390-4576-89CA-70193418143D}" type="datetimeFigureOut">
              <a:rPr lang="en-US" smtClean="0"/>
              <a:pPr/>
              <a:t>8/7/2013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17DC005D-CA83-4BD0-9597-153493AD651B}"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A7B8AF76-E390-4576-89CA-70193418143D}" type="datetimeFigureOut">
              <a:rPr lang="en-US" smtClean="0"/>
              <a:pPr/>
              <a:t>8/7/2013</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17DC005D-CA83-4BD0-9597-153493AD651B}"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A7B8AF76-E390-4576-89CA-70193418143D}" type="datetimeFigureOut">
              <a:rPr lang="en-US" smtClean="0"/>
              <a:pPr/>
              <a:t>8/7/2013</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17DC005D-CA83-4BD0-9597-153493AD651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google.com/url?sa=i&amp;rct=j&amp;q=tudor%20home%20up%20close&amp;source=images&amp;cd=&amp;cad=rja&amp;docid=_--Y8bF_xw0QbM&amp;tbnid=t5bu0nJFdEReRM:&amp;ved=0CAUQjRw&amp;url=http://www.constructionphotography.com/Details.aspx?ID=10675&amp;TypeID=1&amp;ei=RwUBUtP6JOOiyAGam4DwCQ&amp;bvm=bv.50310824,d.aWc&amp;psig=AFQjCNEhgfeF69KILJddEFpldwvKQbHriA&amp;ust=1375884650105001"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google.com/url?sa=i&amp;rct=j&amp;q=tudor%20home%20up%20close&amp;source=images&amp;cd=&amp;cad=rja&amp;docid=7A8A60g3UjD34M&amp;tbnid=8nGkcMgV4jB9JM:&amp;ved=0CAUQjRw&amp;url=http://thedecorologist.com/how-do-you-paint-a-tudor-style-home&amp;ei=FAcBUp7SIMuMyAH1vIDwBg&amp;bvm=bv.50310824,d.aWc&amp;psig=AFQjCNEhgfeF69KILJddEFpldwvKQbHriA&amp;ust=1375884650105001"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google.com/url?sa=i&amp;rct=j&amp;q=tudor%20home&amp;source=images&amp;cd=&amp;cad=rja&amp;docid=i1npulZ7Cpk_AM&amp;tbnid=xPBazGMmyUw1VM:&amp;ved=0CAUQjRw&amp;url=http://www.builderhouseplans.com/four-bedroom-english-tudor-home/pid/114715223&amp;ei=YQkBUpTsGvHeyQHMwoHYAg&amp;psig=AFQjCNF302skuEwTgcYIphoQajqQuqWTrQ&amp;ust=1375886009692772" TargetMode="Externa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Tudor Homes And Buildings</a:t>
            </a:r>
            <a:endParaRPr lang="en-US" dirty="0"/>
          </a:p>
        </p:txBody>
      </p:sp>
      <p:sp>
        <p:nvSpPr>
          <p:cNvPr id="3" name="Subtitle 2"/>
          <p:cNvSpPr>
            <a:spLocks noGrp="1"/>
          </p:cNvSpPr>
          <p:nvPr>
            <p:ph type="subTitle" idx="1"/>
          </p:nvPr>
        </p:nvSpPr>
        <p:spPr/>
        <p:txBody>
          <a:bodyPr/>
          <a:lstStyle/>
          <a:p>
            <a:r>
              <a:rPr lang="en-US" dirty="0" smtClean="0"/>
              <a:t>By Ginny Jenkins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Tudor Homes</a:t>
            </a:r>
            <a:endParaRPr lang="en-US" dirty="0"/>
          </a:p>
        </p:txBody>
      </p:sp>
      <p:sp>
        <p:nvSpPr>
          <p:cNvPr id="6" name="Content Placeholder 5"/>
          <p:cNvSpPr>
            <a:spLocks noGrp="1"/>
          </p:cNvSpPr>
          <p:nvPr>
            <p:ph sz="quarter" idx="2"/>
          </p:nvPr>
        </p:nvSpPr>
        <p:spPr/>
        <p:txBody>
          <a:bodyPr/>
          <a:lstStyle/>
          <a:p>
            <a:r>
              <a:rPr lang="en-US" dirty="0" smtClean="0"/>
              <a:t>From around 1890 – 1940 Tudor homes were popular and being widely built. Today they are not built quite as often, but still are seen as a luxury house to have.</a:t>
            </a:r>
            <a:endParaRPr lang="en-US" dirty="0"/>
          </a:p>
        </p:txBody>
      </p:sp>
      <p:pic>
        <p:nvPicPr>
          <p:cNvPr id="1026" name="Picture 2" descr="http://www.losaltoshillshistory.org/Resources/Stonebrook-Ct-manor/Percy/Tudor-Revival.JPG"/>
          <p:cNvPicPr>
            <a:picLocks noChangeAspect="1" noChangeArrowheads="1"/>
          </p:cNvPicPr>
          <p:nvPr/>
        </p:nvPicPr>
        <p:blipFill>
          <a:blip r:embed="rId2"/>
          <a:srcRect/>
          <a:stretch>
            <a:fillRect/>
          </a:stretch>
        </p:blipFill>
        <p:spPr bwMode="auto">
          <a:xfrm>
            <a:off x="533400" y="2362200"/>
            <a:ext cx="4456941" cy="2686050"/>
          </a:xfrm>
          <a:prstGeom prst="rect">
            <a:avLst/>
          </a:prstGeom>
          <a:noFill/>
        </p:spPr>
      </p:pic>
      <p:sp>
        <p:nvSpPr>
          <p:cNvPr id="8" name="Rectangle 7"/>
          <p:cNvSpPr/>
          <p:nvPr/>
        </p:nvSpPr>
        <p:spPr>
          <a:xfrm>
            <a:off x="457200" y="5181600"/>
            <a:ext cx="4572000" cy="523220"/>
          </a:xfrm>
          <a:prstGeom prst="rect">
            <a:avLst/>
          </a:prstGeom>
        </p:spPr>
        <p:txBody>
          <a:bodyPr>
            <a:spAutoFit/>
          </a:bodyPr>
          <a:lstStyle/>
          <a:p>
            <a:r>
              <a:rPr lang="en-US" sz="1400" dirty="0" smtClean="0"/>
              <a:t>http://www.losaltoshillshistory.org/Resources/Stonebrook-Ct-manor/Life-Percy-Morgan.html</a:t>
            </a:r>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dirty="0" smtClean="0"/>
              <a:t>Features </a:t>
            </a:r>
            <a:endParaRPr lang="en-US" dirty="0"/>
          </a:p>
        </p:txBody>
      </p:sp>
      <p:sp>
        <p:nvSpPr>
          <p:cNvPr id="3" name="Content Placeholder 2"/>
          <p:cNvSpPr>
            <a:spLocks noGrp="1"/>
          </p:cNvSpPr>
          <p:nvPr>
            <p:ph sz="quarter" idx="1"/>
          </p:nvPr>
        </p:nvSpPr>
        <p:spPr/>
        <p:txBody>
          <a:bodyPr/>
          <a:lstStyle/>
          <a:p>
            <a:r>
              <a:rPr lang="en-US" dirty="0" smtClean="0"/>
              <a:t>Tudor homes have multiple features that make it obvious that it is a Tudor style home. </a:t>
            </a:r>
          </a:p>
          <a:p>
            <a:r>
              <a:rPr lang="en-US" dirty="0" smtClean="0"/>
              <a:t>Some of these features are blatantly obvious but on occasion it’s harder to see and to tell.</a:t>
            </a:r>
            <a:endParaRPr lang="en-US" dirty="0"/>
          </a:p>
        </p:txBody>
      </p:sp>
      <p:sp>
        <p:nvSpPr>
          <p:cNvPr id="4" name="Content Placeholder 3"/>
          <p:cNvSpPr>
            <a:spLocks noGrp="1"/>
          </p:cNvSpPr>
          <p:nvPr>
            <p:ph sz="quarter" idx="2"/>
          </p:nvPr>
        </p:nvSpPr>
        <p:spPr>
          <a:xfrm>
            <a:off x="4953000" y="5181600"/>
            <a:ext cx="3962400" cy="990600"/>
          </a:xfrm>
        </p:spPr>
        <p:txBody>
          <a:bodyPr>
            <a:normAutofit/>
          </a:bodyPr>
          <a:lstStyle/>
          <a:p>
            <a:pPr>
              <a:buNone/>
            </a:pPr>
            <a:r>
              <a:rPr lang="en-US" sz="1400" dirty="0" smtClean="0"/>
              <a:t>   http://www.azcentral.com/style/hfe/coolhomes/articles/2011/02/03/20110203willo-home-tour-tudor-angela-mark-meury.html</a:t>
            </a:r>
            <a:endParaRPr lang="en-US" sz="1400" dirty="0"/>
          </a:p>
        </p:txBody>
      </p:sp>
      <p:pic>
        <p:nvPicPr>
          <p:cNvPr id="15366" name="Picture 6" descr="meury home"/>
          <p:cNvPicPr>
            <a:picLocks noChangeAspect="1" noChangeArrowheads="1"/>
          </p:cNvPicPr>
          <p:nvPr/>
        </p:nvPicPr>
        <p:blipFill>
          <a:blip r:embed="rId2"/>
          <a:srcRect/>
          <a:stretch>
            <a:fillRect/>
          </a:stretch>
        </p:blipFill>
        <p:spPr bwMode="auto">
          <a:xfrm>
            <a:off x="4953000" y="2362200"/>
            <a:ext cx="3815121" cy="238125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Features</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Features of a Tudor home usually include steeply pitched gable roofs, groupings of windows, and exposed timber wood framework filled with masonry or stucco. Common Also is part of the house being stone or masonry.</a:t>
            </a:r>
            <a:endParaRPr lang="en-US" dirty="0"/>
          </a:p>
        </p:txBody>
      </p:sp>
      <p:sp>
        <p:nvSpPr>
          <p:cNvPr id="4" name="Content Placeholder 3"/>
          <p:cNvSpPr>
            <a:spLocks noGrp="1"/>
          </p:cNvSpPr>
          <p:nvPr>
            <p:ph sz="quarter" idx="2"/>
          </p:nvPr>
        </p:nvSpPr>
        <p:spPr>
          <a:xfrm>
            <a:off x="4876800" y="5943600"/>
            <a:ext cx="3886200" cy="762000"/>
          </a:xfrm>
        </p:spPr>
        <p:txBody>
          <a:bodyPr>
            <a:normAutofit lnSpcReduction="10000"/>
          </a:bodyPr>
          <a:lstStyle/>
          <a:p>
            <a:pPr algn="ctr">
              <a:buNone/>
            </a:pPr>
            <a:r>
              <a:rPr lang="en-US" sz="1400" dirty="0" smtClean="0"/>
              <a:t>http://www.constructionphotography.com/Details.aspx?ID=10675&amp;TypeID=1</a:t>
            </a:r>
            <a:endParaRPr lang="en-US" sz="1400" dirty="0"/>
          </a:p>
        </p:txBody>
      </p:sp>
      <p:pic>
        <p:nvPicPr>
          <p:cNvPr id="1026" name="Picture 2" descr="http://www.constructionphotography.com/ImageThumbs/A088-00787/3/A088-00787_Borded_up_mock_Tudor_house_before_refurbishment_London_UK.jpg">
            <a:hlinkClick r:id="rId2"/>
          </p:cNvPr>
          <p:cNvPicPr>
            <a:picLocks noChangeAspect="1" noChangeArrowheads="1"/>
          </p:cNvPicPr>
          <p:nvPr/>
        </p:nvPicPr>
        <p:blipFill>
          <a:blip r:embed="rId3"/>
          <a:srcRect/>
          <a:stretch>
            <a:fillRect/>
          </a:stretch>
        </p:blipFill>
        <p:spPr bwMode="auto">
          <a:xfrm>
            <a:off x="5791200" y="1905000"/>
            <a:ext cx="2235200" cy="33528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dirty="0" smtClean="0"/>
              <a:t>Details</a:t>
            </a:r>
            <a:endParaRPr lang="en-US" dirty="0"/>
          </a:p>
        </p:txBody>
      </p:sp>
      <p:sp>
        <p:nvSpPr>
          <p:cNvPr id="3" name="Content Placeholder 2"/>
          <p:cNvSpPr>
            <a:spLocks noGrp="1"/>
          </p:cNvSpPr>
          <p:nvPr>
            <p:ph sz="quarter" idx="1"/>
          </p:nvPr>
        </p:nvSpPr>
        <p:spPr>
          <a:xfrm>
            <a:off x="685800" y="5486400"/>
            <a:ext cx="3810000" cy="685800"/>
          </a:xfrm>
        </p:spPr>
        <p:txBody>
          <a:bodyPr>
            <a:normAutofit fontScale="92500" lnSpcReduction="10000"/>
          </a:bodyPr>
          <a:lstStyle/>
          <a:p>
            <a:pPr algn="ctr">
              <a:buNone/>
            </a:pPr>
            <a:r>
              <a:rPr lang="en-US" sz="1600" dirty="0" smtClean="0"/>
              <a:t>http://thedecorologist.com/how-do-you-paint-a-tudor-style-home</a:t>
            </a:r>
            <a:endParaRPr lang="en-US" sz="1600" dirty="0"/>
          </a:p>
        </p:txBody>
      </p:sp>
      <p:sp>
        <p:nvSpPr>
          <p:cNvPr id="4" name="Content Placeholder 3"/>
          <p:cNvSpPr>
            <a:spLocks noGrp="1"/>
          </p:cNvSpPr>
          <p:nvPr>
            <p:ph sz="quarter" idx="2"/>
          </p:nvPr>
        </p:nvSpPr>
        <p:spPr/>
        <p:txBody>
          <a:bodyPr>
            <a:normAutofit fontScale="92500" lnSpcReduction="10000"/>
          </a:bodyPr>
          <a:lstStyle/>
          <a:p>
            <a:r>
              <a:rPr lang="en-US" dirty="0" smtClean="0"/>
              <a:t>Common details put into a Tudor home include an elaborate masonry chimney with or without chimney pots, an entrance where the door seems to intrude the home due to thicker masonry, a small roof over the door, and all openings arched. </a:t>
            </a:r>
            <a:endParaRPr lang="en-US" dirty="0"/>
          </a:p>
        </p:txBody>
      </p:sp>
      <p:pic>
        <p:nvPicPr>
          <p:cNvPr id="17410" name="Picture 2" descr="http://thedecorologist.com/wp-content/uploads/2013/03/tudor-style-brown-and-white-600x397.jpg">
            <a:hlinkClick r:id="rId2"/>
          </p:cNvPr>
          <p:cNvPicPr>
            <a:picLocks noChangeAspect="1" noChangeArrowheads="1"/>
          </p:cNvPicPr>
          <p:nvPr/>
        </p:nvPicPr>
        <p:blipFill>
          <a:blip r:embed="rId3"/>
          <a:srcRect/>
          <a:stretch>
            <a:fillRect/>
          </a:stretch>
        </p:blipFill>
        <p:spPr bwMode="auto">
          <a:xfrm>
            <a:off x="533400" y="2209800"/>
            <a:ext cx="4030730" cy="26670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Materials</a:t>
            </a:r>
            <a:endParaRPr lang="en-US" dirty="0"/>
          </a:p>
        </p:txBody>
      </p:sp>
      <p:sp>
        <p:nvSpPr>
          <p:cNvPr id="3" name="Content Placeholder 2"/>
          <p:cNvSpPr>
            <a:spLocks noGrp="1"/>
          </p:cNvSpPr>
          <p:nvPr>
            <p:ph sz="quarter" idx="1"/>
          </p:nvPr>
        </p:nvSpPr>
        <p:spPr/>
        <p:txBody>
          <a:bodyPr/>
          <a:lstStyle/>
          <a:p>
            <a:r>
              <a:rPr lang="en-US" dirty="0" smtClean="0"/>
              <a:t>The common building materials include stone, brick, timber wood, and stucco (with or without timber).</a:t>
            </a:r>
            <a:endParaRPr lang="en-US" dirty="0"/>
          </a:p>
        </p:txBody>
      </p:sp>
      <p:sp>
        <p:nvSpPr>
          <p:cNvPr id="4" name="Content Placeholder 3"/>
          <p:cNvSpPr>
            <a:spLocks noGrp="1"/>
          </p:cNvSpPr>
          <p:nvPr>
            <p:ph sz="quarter" idx="2"/>
          </p:nvPr>
        </p:nvSpPr>
        <p:spPr>
          <a:xfrm>
            <a:off x="914400" y="4572000"/>
            <a:ext cx="2133600" cy="1981200"/>
          </a:xfrm>
        </p:spPr>
        <p:txBody>
          <a:bodyPr>
            <a:normAutofit/>
          </a:bodyPr>
          <a:lstStyle/>
          <a:p>
            <a:pPr algn="ctr">
              <a:buNone/>
            </a:pPr>
            <a:r>
              <a:rPr lang="en-US" sz="1600" dirty="0" smtClean="0"/>
              <a:t>http://www.builderhouseplans.com/four-bedroom-english-tudor-home/pid/114715223</a:t>
            </a:r>
            <a:endParaRPr lang="en-US" sz="1600" dirty="0"/>
          </a:p>
        </p:txBody>
      </p:sp>
      <p:pic>
        <p:nvPicPr>
          <p:cNvPr id="18436" name="Picture 4" descr="http://checkout.plan-store.com/house-plans/media/import/WebArt/common/plans/images/EDA0/EDA107/EDA107-FR-RE-CO-MD.JPG">
            <a:hlinkClick r:id="rId2"/>
          </p:cNvPr>
          <p:cNvPicPr>
            <a:picLocks noChangeAspect="1" noChangeArrowheads="1"/>
          </p:cNvPicPr>
          <p:nvPr/>
        </p:nvPicPr>
        <p:blipFill>
          <a:blip r:embed="rId3"/>
          <a:srcRect/>
          <a:stretch>
            <a:fillRect/>
          </a:stretch>
        </p:blipFill>
        <p:spPr bwMode="auto">
          <a:xfrm>
            <a:off x="4419600" y="3352800"/>
            <a:ext cx="4257675" cy="3133649"/>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Sources</a:t>
            </a:r>
            <a:endParaRPr lang="en-US" dirty="0"/>
          </a:p>
        </p:txBody>
      </p:sp>
      <p:sp>
        <p:nvSpPr>
          <p:cNvPr id="3" name="Content Placeholder 2"/>
          <p:cNvSpPr>
            <a:spLocks noGrp="1"/>
          </p:cNvSpPr>
          <p:nvPr>
            <p:ph sz="quarter" idx="1"/>
          </p:nvPr>
        </p:nvSpPr>
        <p:spPr/>
        <p:txBody>
          <a:bodyPr/>
          <a:lstStyle/>
          <a:p>
            <a:r>
              <a:rPr lang="en-US" smtClean="0"/>
              <a:t>http://www.wentworthstudio.com/historic-styles/tudor</a:t>
            </a:r>
            <a:endParaRPr lang="en-US"/>
          </a:p>
        </p:txBody>
      </p:sp>
      <p:sp>
        <p:nvSpPr>
          <p:cNvPr id="4" name="Content Placeholder 3"/>
          <p:cNvSpPr>
            <a:spLocks noGrp="1"/>
          </p:cNvSpPr>
          <p:nvPr>
            <p:ph sz="quarter" idx="2"/>
          </p:nvPr>
        </p:nvSpPr>
        <p:spPr/>
        <p:txBody>
          <a:bodyPr/>
          <a:lstStyle/>
          <a:p>
            <a:endParaRPr lang="en-US"/>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112</TotalTime>
  <Words>207</Words>
  <Application>Microsoft Office PowerPoint</Application>
  <PresentationFormat>On-screen Show (4:3)</PresentationFormat>
  <Paragraphs>20</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Median</vt:lpstr>
      <vt:lpstr>Tudor Homes And Buildings</vt:lpstr>
      <vt:lpstr>Tudor Homes</vt:lpstr>
      <vt:lpstr>Features </vt:lpstr>
      <vt:lpstr>Features</vt:lpstr>
      <vt:lpstr>Details</vt:lpstr>
      <vt:lpstr>Building Materials</vt:lpstr>
      <vt:lpstr>Sources</vt:lpstr>
    </vt:vector>
  </TitlesOfParts>
  <Company>New Castle Community Schools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Tudor Homes And Buildings</dc:title>
  <dc:creator>khammond</dc:creator>
  <cp:lastModifiedBy>Virginia Jenkins</cp:lastModifiedBy>
  <cp:revision>8</cp:revision>
  <dcterms:created xsi:type="dcterms:W3CDTF">2013-08-06T12:38:02Z</dcterms:created>
  <dcterms:modified xsi:type="dcterms:W3CDTF">2013-08-07T13:54:19Z</dcterms:modified>
</cp:coreProperties>
</file>